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633279-5DD7-44B0-B8B7-0F69D382F327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8A95F7-D04E-490B-B55C-9C0EC0094FFD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Дисципліна вільного вибору студента</a:t>
            </a:r>
          </a:p>
          <a:p>
            <a:r>
              <a:rPr lang="uk-UA" dirty="0" smtClean="0"/>
              <a:t>Спеціальності 227 Фізична терапія, </a:t>
            </a:r>
            <a:r>
              <a:rPr lang="uk-UA" dirty="0" err="1" smtClean="0"/>
              <a:t>ерготерапія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Фізична</a:t>
            </a:r>
            <a:r>
              <a:rPr lang="ru-RU" b="1" dirty="0"/>
              <a:t> </a:t>
            </a:r>
            <a:r>
              <a:rPr lang="uk-UA" b="1" dirty="0" smtClean="0"/>
              <a:t>терапія</a:t>
            </a:r>
            <a:r>
              <a:rPr lang="ru-RU" b="1" dirty="0" smtClean="0"/>
              <a:t> </a:t>
            </a:r>
            <a:r>
              <a:rPr lang="ru-RU" b="1" dirty="0" err="1"/>
              <a:t>алко-наркозалежних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Мета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: </a:t>
            </a:r>
            <a:r>
              <a:rPr lang="ru-RU" dirty="0" err="1" smtClean="0"/>
              <a:t>ознайомити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типами, видами, формами та структурою </a:t>
            </a:r>
            <a:r>
              <a:rPr lang="ru-RU" dirty="0" err="1" smtClean="0"/>
              <a:t>девіантної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алко-наркозалежних</a:t>
            </a:r>
            <a:r>
              <a:rPr lang="ru-RU" dirty="0" smtClean="0"/>
              <a:t>, заходами та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реабілітації</a:t>
            </a:r>
            <a:r>
              <a:rPr lang="ru-RU" dirty="0" smtClean="0"/>
              <a:t>,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форм </a:t>
            </a:r>
            <a:r>
              <a:rPr lang="ru-RU" dirty="0" err="1" smtClean="0"/>
              <a:t>девіацій</a:t>
            </a:r>
            <a:r>
              <a:rPr lang="ru-RU" dirty="0" smtClean="0"/>
              <a:t>; </a:t>
            </a:r>
            <a:r>
              <a:rPr lang="ru-RU" dirty="0" err="1" smtClean="0"/>
              <a:t>психолого-реабілітаційними</a:t>
            </a:r>
            <a:r>
              <a:rPr lang="ru-RU" dirty="0" smtClean="0"/>
              <a:t> </a:t>
            </a:r>
            <a:r>
              <a:rPr lang="ru-RU" dirty="0" err="1" smtClean="0"/>
              <a:t>підходами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сприятимуть</a:t>
            </a:r>
            <a:r>
              <a:rPr lang="ru-RU" dirty="0" smtClean="0"/>
              <a:t> </a:t>
            </a:r>
            <a:r>
              <a:rPr lang="ru-RU" dirty="0" err="1" smtClean="0"/>
              <a:t>позбавленню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алко-наркозалежності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34400" cy="48575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В </a:t>
            </a:r>
            <a:r>
              <a:rPr lang="ru-RU" sz="2200" b="1" dirty="0" err="1" smtClean="0"/>
              <a:t>результаті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вивчення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даного</a:t>
            </a:r>
            <a:r>
              <a:rPr lang="ru-RU" sz="2200" b="1" dirty="0" smtClean="0"/>
              <a:t> курсу студент повинен: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503920" cy="4572000"/>
          </a:xfrm>
        </p:spPr>
        <p:txBody>
          <a:bodyPr>
            <a:noAutofit/>
          </a:bodyPr>
          <a:lstStyle/>
          <a:p>
            <a:r>
              <a:rPr lang="ru-RU" sz="1600" b="1" i="1" dirty="0" smtClean="0"/>
              <a:t>знати</a:t>
            </a:r>
            <a:r>
              <a:rPr lang="ru-RU" sz="1600" b="1" i="1" dirty="0" smtClean="0"/>
              <a:t>:</a:t>
            </a:r>
            <a:endParaRPr lang="ru-RU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різницю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поняттями</a:t>
            </a:r>
            <a:r>
              <a:rPr lang="ru-RU" sz="1600" dirty="0" smtClean="0"/>
              <a:t> норма, </a:t>
            </a:r>
            <a:r>
              <a:rPr lang="ru-RU" sz="1600" dirty="0" err="1" smtClean="0"/>
              <a:t>відхилення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патологія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алко-наркозалежних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роль </a:t>
            </a:r>
            <a:r>
              <a:rPr lang="ru-RU" sz="1600" dirty="0" err="1" smtClean="0"/>
              <a:t>сімейного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виховання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формуванні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підходи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реабілітації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теоретичні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психоактивних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класифікацію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зловживання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психоактивними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речовинами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сучасні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підходи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лікування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наркоманії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систему </a:t>
            </a:r>
            <a:r>
              <a:rPr lang="ru-RU" sz="1600" dirty="0" err="1" smtClean="0"/>
              <a:t>державних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боротьби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звичками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 </a:t>
            </a:r>
            <a:endParaRPr lang="ru-RU" sz="1600" dirty="0" smtClean="0"/>
          </a:p>
          <a:p>
            <a:r>
              <a:rPr lang="ru-RU" sz="1600" b="1" i="1" dirty="0" err="1" smtClean="0"/>
              <a:t>вміти</a:t>
            </a:r>
            <a:r>
              <a:rPr lang="ru-RU" sz="1600" b="1" i="1" dirty="0" smtClean="0"/>
              <a:t>:</a:t>
            </a:r>
            <a:endParaRPr lang="ru-RU" sz="1600" dirty="0" smtClean="0"/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застосовувати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практиці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позбавлення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звичок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проводити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консультування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позбавлення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звичок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проводити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тренінги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учнівської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студентської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девіантної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- </a:t>
            </a:r>
            <a:r>
              <a:rPr lang="ru-RU" sz="1600" dirty="0" err="1" smtClean="0"/>
              <a:t>складати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реабілітації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профілактики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девіантної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Зміст</a:t>
            </a:r>
            <a:r>
              <a:rPr lang="ru-RU" b="1" dirty="0" smtClean="0"/>
              <a:t>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 (тематика): </a:t>
            </a:r>
            <a:r>
              <a:rPr lang="ru-RU" dirty="0" err="1" smtClean="0"/>
              <a:t>Девіантна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: </a:t>
            </a:r>
            <a:r>
              <a:rPr lang="ru-RU" dirty="0" err="1" smtClean="0"/>
              <a:t>визначення</a:t>
            </a:r>
            <a:r>
              <a:rPr lang="ru-RU" dirty="0" smtClean="0"/>
              <a:t>,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види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девіантної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Роль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err="1" smtClean="0"/>
              <a:t>психоактивними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. </a:t>
            </a:r>
            <a:r>
              <a:rPr lang="ru-RU" dirty="0" err="1" smtClean="0"/>
              <a:t>Розлади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характерологічні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профілактика</a:t>
            </a:r>
            <a:r>
              <a:rPr lang="ru-RU" dirty="0" smtClean="0"/>
              <a:t>.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підходи</a:t>
            </a:r>
            <a:r>
              <a:rPr lang="ru-RU" dirty="0" smtClean="0"/>
              <a:t>, </a:t>
            </a:r>
            <a:r>
              <a:rPr lang="ru-RU" dirty="0" err="1" smtClean="0"/>
              <a:t>напрями</a:t>
            </a:r>
            <a:r>
              <a:rPr lang="ru-RU" dirty="0" smtClean="0"/>
              <a:t> та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профілактики</a:t>
            </a:r>
            <a:r>
              <a:rPr lang="ru-RU" dirty="0" smtClean="0"/>
              <a:t> </a:t>
            </a:r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err="1" smtClean="0"/>
              <a:t>психоактивними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. Система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тютюнопалінням</a:t>
            </a:r>
            <a:r>
              <a:rPr lang="ru-RU" dirty="0" smtClean="0"/>
              <a:t>, </a:t>
            </a:r>
            <a:r>
              <a:rPr lang="ru-RU" dirty="0" err="1" smtClean="0"/>
              <a:t>алкоголізмом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наркоманією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робіт</a:t>
            </a:r>
            <a:r>
              <a:rPr lang="ru-RU" b="1" dirty="0" smtClean="0"/>
              <a:t>: </a:t>
            </a:r>
            <a:r>
              <a:rPr lang="ru-RU" dirty="0" err="1" smtClean="0"/>
              <a:t>лекції</a:t>
            </a:r>
            <a:r>
              <a:rPr lang="ru-RU" dirty="0" smtClean="0"/>
              <a:t>, </a:t>
            </a:r>
            <a:r>
              <a:rPr lang="ru-RU" dirty="0" err="1" smtClean="0"/>
              <a:t>семінарські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, </a:t>
            </a:r>
            <a:r>
              <a:rPr lang="ru-RU" dirty="0" err="1" smtClean="0"/>
              <a:t>практичні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, </a:t>
            </a:r>
            <a:r>
              <a:rPr lang="ru-RU" dirty="0" err="1" smtClean="0"/>
              <a:t>самостійна</a:t>
            </a:r>
            <a:r>
              <a:rPr lang="ru-RU" dirty="0" smtClean="0"/>
              <a:t> робота, </a:t>
            </a:r>
            <a:r>
              <a:rPr lang="ru-RU" dirty="0" err="1" smtClean="0"/>
              <a:t>контрольні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115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Официальная</vt:lpstr>
      <vt:lpstr>Фізична терапія алко-наркозалежних </vt:lpstr>
      <vt:lpstr>Слайд 2</vt:lpstr>
      <vt:lpstr>В результаті вивчення даного курсу студент повинен: 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Фізична терапія алко-наркозалежних </dc:title>
  <dc:creator>V</dc:creator>
  <cp:lastModifiedBy>V</cp:lastModifiedBy>
  <cp:revision>1</cp:revision>
  <dcterms:created xsi:type="dcterms:W3CDTF">2020-06-07T18:56:31Z</dcterms:created>
  <dcterms:modified xsi:type="dcterms:W3CDTF">2020-06-07T19:02:11Z</dcterms:modified>
</cp:coreProperties>
</file>